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16240A-1F76-054A-B61E-9862359F6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6309B5-DAE8-5244-8C61-1BCE77772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E384F8-5794-2E4E-8DFF-8901E68F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23A22B-D0F3-414F-92F8-7152C30A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039153-A63F-BF4B-9CB2-21C97F173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35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755E9-A475-1849-B9FE-A0176CF27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CD6137-6060-8145-857A-62A6AE3C8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2B5985-491A-D54A-9A61-757EFC360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EBD52D-8B95-C646-BBDA-D267872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4ABCD3-2C67-4748-8D96-E6793558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89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A839522-2B9E-7A43-8402-DD0BB454B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3C799D-F665-1F4D-983C-9BD0FE690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2E8BFC-A08C-424C-AEC4-0E245FCB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74BAB5-55D2-7D4E-9CAF-E25F2FCE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9D89BD-852A-304B-8802-6C06B097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91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529752-EA28-654C-99E8-9D6D8A76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567C56-1F40-A248-8597-11FC09259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7AF59F-9500-AA45-80ED-BB50C5B0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D02798-FA49-424D-9856-9B6B9856D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9B151-B1CB-494C-8655-546F20D2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79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F4060-D7C2-764A-B770-01E6326B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E1006C-59CA-B243-8E84-B7365B717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A04B16-AD82-F34F-B355-00E5D402E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DAF11A-80F5-6043-AAE2-3FCF8BBFD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5AD111-6E4F-8443-8563-E11A6EA49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27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5E8CB3-DAC8-3F4E-A713-95283B340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01DA13-0BC6-264B-845B-7694BE275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04B16-FE80-BC43-A06E-B19EB2C71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1ECCFC-9A5E-1B40-AF80-9DCB19C3B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325CB6-F08A-6C45-93E8-17B18FE1B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B60273-C3F5-9646-BA4F-08ECCAF29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88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53931B-6B77-BC45-B0D1-B5162AF7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7E464B-0D23-A545-B246-CF2F91906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D57A97-A61F-784F-8E0F-FB6DB29BC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8A1ED6-EAB8-0640-B4CF-34E7184791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2A3A41A-417B-FD42-8758-FA576D7E2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C2266AD-D505-0F4D-91EB-4A339573C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0D6B504-EEE7-0144-952B-12F8AB27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0BDA29C-E9AF-7D4F-BD4F-C58FB790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59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8F67F-380F-BD4A-9113-D30A056E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0EC18D-51D9-6341-9639-779E57977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240082-D4D2-1C45-8D2A-9F304560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93928E-E3CA-574B-9124-3D9E2276A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68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9DAEF37-55BF-D447-9D6D-03D28E14F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C9DA8BB-E074-1F43-9B32-F76200E3A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2C0C56-D687-9C46-93B8-8F4996645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3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3D1FC-9EC2-834A-B703-2C36A445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9CC9B4-ECFF-DD49-8A23-108C38BB5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12C527-0912-9A47-870E-64C974CE8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8B6C27-DBDE-C748-A91A-62AFED43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A20D79-5B74-F447-8134-F3C762BD2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0090A4-6701-2D48-B380-9A0999CC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08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6DDDCE-E496-1D45-9D13-382F5436C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7A7F3FE-D638-CC49-8A0F-3DD9DBD35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79C46F-F9EC-FD43-AC64-B06B761AE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522521-D72B-F045-B207-6C82EE9F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1F547-2DF0-B944-B479-AF71C2F85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B3E907-1226-A14B-8C7C-EA2AE945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14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2CF573-02BC-2347-91DF-97EE89F0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FAEEB6-CF0D-764F-B1F9-0AA9E7BC7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09B4B5-9288-9440-BA82-1D9A49533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B7A54-ECF1-344A-918D-78FACCFA329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3C1B6C-51B2-584F-A696-EFB1B3D2C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D59698-FCA9-6446-AB50-000BC9D9C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D6E4-10EA-284F-B228-B46B2E6F7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71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0A667071-7814-F548-A8C5-6CBEE7253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" y="0"/>
            <a:ext cx="12189044" cy="6858000"/>
          </a:xfrm>
          <a:prstGeom prst="rect">
            <a:avLst/>
          </a:prstGeom>
        </p:spPr>
      </p:pic>
      <p:sp>
        <p:nvSpPr>
          <p:cNvPr id="6" name="円/楕円 5">
            <a:extLst>
              <a:ext uri="{FF2B5EF4-FFF2-40B4-BE49-F238E27FC236}">
                <a16:creationId xmlns:a16="http://schemas.microsoft.com/office/drawing/2014/main" id="{5EAA06A5-48A4-8948-A456-E8F5ABAE2A0D}"/>
              </a:ext>
            </a:extLst>
          </p:cNvPr>
          <p:cNvSpPr/>
          <p:nvPr/>
        </p:nvSpPr>
        <p:spPr>
          <a:xfrm>
            <a:off x="4204252" y="1302026"/>
            <a:ext cx="954158" cy="9541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chemeClr val="tx1"/>
                </a:solidFill>
              </a:rPr>
              <a:t>Activity</a:t>
            </a:r>
            <a:endParaRPr kumimoji="1" lang="ja-JP" altLang="en-US" sz="1050" b="1">
              <a:solidFill>
                <a:schemeClr val="tx1"/>
              </a:solidFill>
            </a:endParaRPr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CE4F7D47-FB05-ED45-8C3F-D6601A44F5BD}"/>
              </a:ext>
            </a:extLst>
          </p:cNvPr>
          <p:cNvSpPr/>
          <p:nvPr/>
        </p:nvSpPr>
        <p:spPr>
          <a:xfrm>
            <a:off x="3362739" y="2144643"/>
            <a:ext cx="954158" cy="9541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chemeClr val="tx1"/>
                </a:solidFill>
              </a:rPr>
              <a:t>Activity</a:t>
            </a:r>
            <a:endParaRPr lang="ja-JP" altLang="en-US" sz="1050" b="1">
              <a:solidFill>
                <a:schemeClr val="tx1"/>
              </a:solidFill>
            </a:endParaRP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2478091D-041E-B24E-A985-83BDBA8394F0}"/>
              </a:ext>
            </a:extLst>
          </p:cNvPr>
          <p:cNvSpPr/>
          <p:nvPr/>
        </p:nvSpPr>
        <p:spPr>
          <a:xfrm>
            <a:off x="7865166" y="3865484"/>
            <a:ext cx="954158" cy="9541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chemeClr val="tx1"/>
                </a:solidFill>
              </a:rPr>
              <a:t>Activity</a:t>
            </a:r>
            <a:endParaRPr lang="ja-JP" altLang="en-US" sz="1050" b="1">
              <a:solidFill>
                <a:schemeClr val="tx1"/>
              </a:solidFill>
            </a:endParaRP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C114B3DC-7652-9540-B221-A781F03198CD}"/>
              </a:ext>
            </a:extLst>
          </p:cNvPr>
          <p:cNvSpPr/>
          <p:nvPr/>
        </p:nvSpPr>
        <p:spPr>
          <a:xfrm>
            <a:off x="7023653" y="4708101"/>
            <a:ext cx="954158" cy="9541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chemeClr val="tx1"/>
                </a:solidFill>
              </a:rPr>
              <a:t>Activity</a:t>
            </a:r>
            <a:endParaRPr lang="ja-JP" altLang="en-US" sz="1050" b="1">
              <a:solidFill>
                <a:schemeClr val="tx1"/>
              </a:solidFill>
            </a:endParaRPr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983F10C3-C4A9-AA4D-9939-810D8F5B74C9}"/>
              </a:ext>
            </a:extLst>
          </p:cNvPr>
          <p:cNvSpPr/>
          <p:nvPr/>
        </p:nvSpPr>
        <p:spPr>
          <a:xfrm>
            <a:off x="7023653" y="1311965"/>
            <a:ext cx="954158" cy="9541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chemeClr val="tx1"/>
                </a:solidFill>
              </a:rPr>
              <a:t>Activity</a:t>
            </a:r>
            <a:endParaRPr lang="ja-JP" altLang="en-US" sz="1050" b="1">
              <a:solidFill>
                <a:schemeClr val="tx1"/>
              </a:solidFill>
            </a:endParaRP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6F56D6AC-60FB-8449-9490-719B8B33284E}"/>
              </a:ext>
            </a:extLst>
          </p:cNvPr>
          <p:cNvSpPr/>
          <p:nvPr/>
        </p:nvSpPr>
        <p:spPr>
          <a:xfrm>
            <a:off x="7865166" y="2144643"/>
            <a:ext cx="954158" cy="9541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chemeClr val="tx1"/>
                </a:solidFill>
              </a:rPr>
              <a:t>Activity</a:t>
            </a:r>
            <a:endParaRPr lang="ja-JP" altLang="en-US" sz="1050" b="1">
              <a:solidFill>
                <a:schemeClr val="tx1"/>
              </a:solidFill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8081D5C3-C1E9-6846-97CA-041C7E47CC1C}"/>
              </a:ext>
            </a:extLst>
          </p:cNvPr>
          <p:cNvSpPr/>
          <p:nvPr/>
        </p:nvSpPr>
        <p:spPr>
          <a:xfrm>
            <a:off x="3362739" y="3866243"/>
            <a:ext cx="954158" cy="9541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chemeClr val="tx1"/>
                </a:solidFill>
              </a:rPr>
              <a:t>Activity</a:t>
            </a:r>
            <a:endParaRPr lang="ja-JP" altLang="en-US" sz="1050" b="1">
              <a:solidFill>
                <a:schemeClr val="tx1"/>
              </a:solidFill>
            </a:endParaRP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B0861640-E75C-A646-95C9-D9988111EC04}"/>
              </a:ext>
            </a:extLst>
          </p:cNvPr>
          <p:cNvSpPr/>
          <p:nvPr/>
        </p:nvSpPr>
        <p:spPr>
          <a:xfrm>
            <a:off x="4204252" y="4698921"/>
            <a:ext cx="954158" cy="9541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chemeClr val="tx1"/>
                </a:solidFill>
              </a:rPr>
              <a:t>Activity</a:t>
            </a:r>
            <a:endParaRPr lang="ja-JP" altLang="en-US" sz="105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804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村山 二朗 Jiro Murayama</dc:creator>
  <cp:lastModifiedBy>村山 二朗 Jiro Murayama</cp:lastModifiedBy>
  <cp:revision>2</cp:revision>
  <dcterms:created xsi:type="dcterms:W3CDTF">2022-03-04T02:20:53Z</dcterms:created>
  <dcterms:modified xsi:type="dcterms:W3CDTF">2022-03-08T13:12:35Z</dcterms:modified>
</cp:coreProperties>
</file>