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6281"/>
  </p:normalViewPr>
  <p:slideViewPr>
    <p:cSldViewPr snapToGrid="0" snapToObjects="1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AB016A-36C8-7149-A6AA-B527218A0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5C0F12-E699-0241-A72E-EE430A4D5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E24535-617A-754A-9001-65AC9461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C6AA43-9A7B-C046-8FF8-3924B5EB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B9A17F-78FC-E746-8E45-86C9A166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3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7A4071-F516-FF43-A7FF-E6A80625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0972C3-994B-CF40-88E2-6F6B6818A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EBE02B-3366-EB40-8E1C-78EF5D05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FAA51D-0978-5948-A9B5-37620F3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E92EF1-9D9F-1446-8DE6-CE5A5DB4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02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0F5EB7C-9E76-BD4F-A51D-AA52A5A19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F377F4-731E-1C43-BB0B-A488C0BC4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BA88F1-96CA-0748-8F99-87FB551F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4EA693-C729-5F45-A766-4DB48950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2BD3D5-4945-C44E-ACB9-03BCCDC1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11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A3FC7-271D-F141-911C-CE7EA2D2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66AA61-1201-CA4D-8617-2CDAD00E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751D3F-B403-FE43-927C-C3642B81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2C002-9565-6947-B0DC-D0D519F0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DC4257-6BFE-C441-9DD7-6B60206D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43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AC31BD-8E9A-0742-B942-99384D25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B3B644-6FB7-7749-9F4B-1E926B7A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FED56C-7CA8-BF4C-92FA-305D86D5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2C609D-125B-E54C-B720-2BCBB2CD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91D8C2-0244-F04B-BFF5-DB348532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25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5A8136-62E4-5E45-A650-7F4BE206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4F79DC-8E5C-1E4F-83FE-28140FC31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0379CD-9094-8D4C-9513-7FA55655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9972CF-4545-FD44-8CFA-D570482C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E0F9C0-3A0A-C842-84F4-710DB352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25A088-B5A7-6140-AF1B-6B3A4ACE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87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AF077-CFB4-2043-B448-59F81621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F840AB-AACF-7F43-A798-C53A6A54A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ED683C-5483-2D49-B1B6-A3EAA7F7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75A4F8-3EFF-E94C-B187-1589F9A1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6B0931-1A23-AD44-B1F1-AD33ED928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FE6E04A-7847-BD43-9914-5AAA9DEC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80374F-761C-0044-9F3D-9688E7B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95E908F-3EA6-4048-AC76-FEA94325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19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BFEA9F-B0F3-0F41-B46C-BC5D8F41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83EE28-A0C1-C643-AAED-68C4F917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3C9701-5892-6A4F-87CB-CF9302CE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E75AE2-D454-084A-A210-91ADF24F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C6CB2EE-7C1C-B44E-AE7D-2C9E8E12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6DC8CE-6146-5846-ACC3-BAB6C9FE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62E3B5-7969-7E4F-B2FB-6F8A6459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0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63F2B-0427-A041-B6CB-F409DC7F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140ABF-240A-1C46-8597-687225A6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DEE634-19CD-FD48-8542-01FDFC1C6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F2EEF9-232B-624F-9722-53BB25B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E0B960-A8C2-C24D-990F-C0A5F2E7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96D4B3-32C7-E646-BAB8-223AD829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75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F61E1B-1AEF-CD4A-B5FC-6477FE65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5A024F-9AE2-0144-B6A1-9069E9185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D27961-15DC-194C-A729-DE1A7802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3AEFFE-090F-8743-822F-A0ED33E8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AFE3B8-07C4-AE4C-8AA8-51EA4A51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4941E3-7F38-C641-884D-8AE77A3C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80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DCED66C-CD4B-A04B-9931-72B7CF59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FAEDE5-E9E0-1548-808A-21BB661FA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B6BADC-6C5C-8649-BF1B-96B032A6D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787-DB96-A34F-87FF-5F910A6CCA1A}" type="datetimeFigureOut">
              <a:rPr kumimoji="1" lang="ja-JP" altLang="en-US" smtClean="0"/>
              <a:t>2022/3/8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C448EE-E799-3E47-BF59-DBD875F9F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92334-61C8-1543-8632-9C5DB43F9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579B-6DD0-9947-9CCA-DBF9F381F5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22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B35FEF64-1DA7-7346-815D-DB3C28D4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" y="0"/>
            <a:ext cx="12189044" cy="6858000"/>
          </a:xfrm>
          <a:prstGeom prst="rect">
            <a:avLst/>
          </a:prstGeom>
        </p:spPr>
      </p:pic>
      <p:sp>
        <p:nvSpPr>
          <p:cNvPr id="4" name="円/楕円 3">
            <a:extLst>
              <a:ext uri="{FF2B5EF4-FFF2-40B4-BE49-F238E27FC236}">
                <a16:creationId xmlns:a16="http://schemas.microsoft.com/office/drawing/2014/main" id="{8B2CC30F-C22D-D544-803D-58EDE370FCDE}"/>
              </a:ext>
            </a:extLst>
          </p:cNvPr>
          <p:cNvSpPr/>
          <p:nvPr/>
        </p:nvSpPr>
        <p:spPr>
          <a:xfrm>
            <a:off x="4204252" y="1302026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4C288473-E522-154F-BD8A-89CDD6191226}"/>
              </a:ext>
            </a:extLst>
          </p:cNvPr>
          <p:cNvSpPr/>
          <p:nvPr/>
        </p:nvSpPr>
        <p:spPr>
          <a:xfrm>
            <a:off x="3362739" y="2144643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8B836999-8011-2849-A53E-34D56602ED62}"/>
              </a:ext>
            </a:extLst>
          </p:cNvPr>
          <p:cNvSpPr/>
          <p:nvPr/>
        </p:nvSpPr>
        <p:spPr>
          <a:xfrm>
            <a:off x="7865166" y="3865484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8F0B6588-F109-074C-8A24-CCD10E604A0F}"/>
              </a:ext>
            </a:extLst>
          </p:cNvPr>
          <p:cNvSpPr/>
          <p:nvPr/>
        </p:nvSpPr>
        <p:spPr>
          <a:xfrm>
            <a:off x="7023653" y="4708101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E94B654C-96BB-144D-95EF-2698CA4F4287}"/>
              </a:ext>
            </a:extLst>
          </p:cNvPr>
          <p:cNvSpPr/>
          <p:nvPr/>
        </p:nvSpPr>
        <p:spPr>
          <a:xfrm>
            <a:off x="7023653" y="1311965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E004A646-0DA1-FC44-AEF3-915AA6E95B47}"/>
              </a:ext>
            </a:extLst>
          </p:cNvPr>
          <p:cNvSpPr/>
          <p:nvPr/>
        </p:nvSpPr>
        <p:spPr>
          <a:xfrm>
            <a:off x="7865166" y="2144643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ADBF2667-0F49-004D-ACD7-E0A1E21543A8}"/>
              </a:ext>
            </a:extLst>
          </p:cNvPr>
          <p:cNvSpPr/>
          <p:nvPr/>
        </p:nvSpPr>
        <p:spPr>
          <a:xfrm>
            <a:off x="3362739" y="3866243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98FDF713-3F50-F146-86EE-41A03BCC570C}"/>
              </a:ext>
            </a:extLst>
          </p:cNvPr>
          <p:cNvSpPr/>
          <p:nvPr/>
        </p:nvSpPr>
        <p:spPr>
          <a:xfrm>
            <a:off x="4204252" y="4698921"/>
            <a:ext cx="954158" cy="9541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>
                <a:solidFill>
                  <a:schemeClr val="tx1"/>
                </a:solidFill>
              </a:rPr>
              <a:t>活動</a:t>
            </a:r>
          </a:p>
        </p:txBody>
      </p:sp>
    </p:spTree>
    <p:extLst>
      <p:ext uri="{BB962C8B-B14F-4D97-AF65-F5344CB8AC3E}">
        <p14:creationId xmlns:p14="http://schemas.microsoft.com/office/powerpoint/2010/main" val="58882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Macintosh PowerPoint</Application>
  <PresentationFormat>ワイド画面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村山 二朗 Jiro Murayama</cp:lastModifiedBy>
  <cp:revision>5</cp:revision>
  <dcterms:created xsi:type="dcterms:W3CDTF">2022-03-02T09:05:54Z</dcterms:created>
  <dcterms:modified xsi:type="dcterms:W3CDTF">2022-03-08T13:11:58Z</dcterms:modified>
</cp:coreProperties>
</file>